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Node.js란 무엇인가요?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JavaScript를 서버에서 실행할 수 있도록 만들어진 런타임 환경입니다.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95585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4931331"/>
            <a:ext cx="17930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대훈 최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60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주요 특징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79500" y="3885128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001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빠르고 효율적인 서버 운영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48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비동기 이벤트 처리를 통해 빠르고 효율적인 서버 운영이 가능합니다.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388512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자원 사용 최적화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2905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단일 스레드 구조로 운영되어 자원 사용을 최적화할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24877"/>
            <a:ext cx="6068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Node.js가 인기 있는 이유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38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빠른 속도: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Node.js는 구글의 V8 JavaScript 엔진을 사용하여 매우 빠른 코드 실행 속도를 자랑합니다.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789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 방식: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Node.js는 비동기 처리를 기반으로 하여 대규모 요청을 효율적으로 처리할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8871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Node.js로 가능한 풀스택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프론트엔드와 백엔드를 모두 JavaScript로 개발할 수 있습니다.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한 언어로 전체 애플리케이션을 개발하여 학습 시간과 비용을 절감할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0001"/>
            <a:ext cx="4261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코드의 일관성을 유지할 수 있습니다.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011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이제 Node.js의 실제 사용 사례를 살펴보겠습니다.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실제 사용 사례: 채팅 애플리케이션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처리가 중요한 채팅 애플리케이션에 Node.js가 자주 사용됩니다.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 덕분에 여러 사용자가 동시에 채팅하고 서버 부하를 효율적으로 관리할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5581"/>
            <a:ext cx="10133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실제 사용 사례: 스트리밍 서비스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38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Netflix, Spotify 등 주요 스트리밍 서비스에서 Node.js를 활용합니다.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789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방식으로 데이터 스트리밍을 지원하여 사용자가 빠르게 콘텐츠에 접근할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738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RESTful API 서버 구축에도 널리 사용됩니다.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3160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프레임워크와 함께 사용하면 더욱 빠르고 효율적으로 API 서버를 개발할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장단점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장점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41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빠른 코드 실행 속도: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Node.js는 구글의 V8 JavaScript 엔진을 사용하여 매우 빠른 코드 실행 속도를 자랑합니다.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처리로 효율적인 서버 관리: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Node.js는 비동기 처리를 기반으로 하여 대규모 요청을 효율적으로 처리할 수 있습니다.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풀스택 JavaScript 개발 가능: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프론트엔드와 백엔드를 모두 JavaScript로 개발할 수 있어 학습 시간과 비용을 절감할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단점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541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 집약적인 작업에 다소 부적합: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Node.js는 단일 스레드 구조로 운영되어 CPU 집약적인 작업에 다소 부적합할 수 있습니다.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복잡한 처리가 어려움: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단일 스레드 구조의 한계로 인해 복잡한 처리가 어려울 수 있습니다.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272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콜백 지옥 문제 발생 가능성: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비동기 처리 방식으로 인해 콜백 지옥 문제가 발생할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마무리 및 주요 요점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웹 개발에서 매우 중요한 위치를 차지하고 있습니다. 빠른 응답과 실시간 처리가 필요한 서버 개발에 매우 유용합니다. 이번 발표를 통해 Node.js의 기초를 이해하고 활용할 수 있게 되었습니다.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2024-11-04T21:09:29Z</dcterms:created>
  <dcterms:modified xsi:type="dcterms:W3CDTF">2024-11-04T21:09:29Z</dcterms:modified>
</cp:coreProperties>
</file>